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18F8-B77D-4250-9110-2B89D3FCF3C3}" type="datetimeFigureOut">
              <a:rPr lang="lt-LT" smtClean="0"/>
              <a:t>2019-11-12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6F0-4F37-4770-A82C-AFCE05F9664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3436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18F8-B77D-4250-9110-2B89D3FCF3C3}" type="datetimeFigureOut">
              <a:rPr lang="lt-LT" smtClean="0"/>
              <a:t>2019-11-12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6F0-4F37-4770-A82C-AFCE05F9664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1361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18F8-B77D-4250-9110-2B89D3FCF3C3}" type="datetimeFigureOut">
              <a:rPr lang="lt-LT" smtClean="0"/>
              <a:t>2019-11-12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6F0-4F37-4770-A82C-AFCE05F9664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809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18F8-B77D-4250-9110-2B89D3FCF3C3}" type="datetimeFigureOut">
              <a:rPr lang="lt-LT" smtClean="0"/>
              <a:t>2019-11-12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6F0-4F37-4770-A82C-AFCE05F9664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1220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18F8-B77D-4250-9110-2B89D3FCF3C3}" type="datetimeFigureOut">
              <a:rPr lang="lt-LT" smtClean="0"/>
              <a:t>2019-11-12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6F0-4F37-4770-A82C-AFCE05F9664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8882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18F8-B77D-4250-9110-2B89D3FCF3C3}" type="datetimeFigureOut">
              <a:rPr lang="lt-LT" smtClean="0"/>
              <a:t>2019-11-12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6F0-4F37-4770-A82C-AFCE05F9664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2914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18F8-B77D-4250-9110-2B89D3FCF3C3}" type="datetimeFigureOut">
              <a:rPr lang="lt-LT" smtClean="0"/>
              <a:t>2019-11-12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6F0-4F37-4770-A82C-AFCE05F9664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0975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18F8-B77D-4250-9110-2B89D3FCF3C3}" type="datetimeFigureOut">
              <a:rPr lang="lt-LT" smtClean="0"/>
              <a:t>2019-11-12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6F0-4F37-4770-A82C-AFCE05F9664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9694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18F8-B77D-4250-9110-2B89D3FCF3C3}" type="datetimeFigureOut">
              <a:rPr lang="lt-LT" smtClean="0"/>
              <a:t>2019-11-12</a:t>
            </a:fld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6F0-4F37-4770-A82C-AFCE05F9664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748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18F8-B77D-4250-9110-2B89D3FCF3C3}" type="datetimeFigureOut">
              <a:rPr lang="lt-LT" smtClean="0"/>
              <a:t>2019-11-12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6F0-4F37-4770-A82C-AFCE05F9664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7253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18F8-B77D-4250-9110-2B89D3FCF3C3}" type="datetimeFigureOut">
              <a:rPr lang="lt-LT" smtClean="0"/>
              <a:t>2019-11-12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6F0-4F37-4770-A82C-AFCE05F9664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7047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B18F8-B77D-4250-9110-2B89D3FCF3C3}" type="datetimeFigureOut">
              <a:rPr lang="lt-LT" smtClean="0"/>
              <a:t>2019-11-12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26F0-4F37-4770-A82C-AFCE05F9664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337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90080" y="2290232"/>
            <a:ext cx="6800910" cy="1396757"/>
          </a:xfrm>
        </p:spPr>
        <p:txBody>
          <a:bodyPr>
            <a:normAutofit/>
          </a:bodyPr>
          <a:lstStyle/>
          <a:p>
            <a:pPr algn="ctr"/>
            <a:r>
              <a:rPr lang="lt-LT" sz="2800" dirty="0" smtClean="0"/>
              <a:t>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Kauno lopšelio- darželio „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Tukas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b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STEAM projektinis ir patirtinis ugdymas priešmokyklinio ugdymo grupėse.</a:t>
            </a:r>
            <a:endParaRPr lang="lt-LT" sz="28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16" y="3718982"/>
            <a:ext cx="1943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Ką mes nuveikėm kartu su vaikais?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dirty="0" smtClean="0"/>
              <a:t>STEAM ugdymas išlaisvina vaikus ir pedagogus. Tradicinė veikla grupėje yra keičiama į eksperimentų ir tyrimų užsiėmimą laboratorijoje, lauke ar muziejuje. Bandymai, eksperimentai, tyrinėjimai – tokia veikla patraukia vaikų dėmesį. Eksperimentų metu vaikai tobulina savo mąstymo įgūdžius, samprotauja, mokosi problemų sprendimo, diskutuoti, sutelkia dėmesį, lavina pagrindinius pojūčius: regėjimą, lytėjimą, klausą, uoslę, stiprina pasitikėjimo savimi jausmą.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3109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Vaikų grupė paverčiama tyrinėjimo laboratorija. Projektas „Vanduo- gyvybės šaltinis“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44" y="2001576"/>
            <a:ext cx="2586893" cy="3483055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55" y="1894114"/>
            <a:ext cx="3118248" cy="3918858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21" y="1894114"/>
            <a:ext cx="1943168" cy="40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1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Kūrybinės, eksperimentinės veiklos:</a:t>
            </a:r>
            <a:br>
              <a:rPr lang="lt-LT" dirty="0" smtClean="0"/>
            </a:br>
            <a:r>
              <a:rPr lang="lt-LT" dirty="0" smtClean="0"/>
              <a:t>1. Basakojų takas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878" y="2254522"/>
            <a:ext cx="3510280" cy="2632710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0841" y="2379527"/>
            <a:ext cx="4510317" cy="3382738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4111" y="2296251"/>
            <a:ext cx="3844109" cy="28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4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2. Spalvoti akmenėliai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9165" y="1696811"/>
            <a:ext cx="4781006" cy="4261212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2559" y="1740354"/>
            <a:ext cx="4781009" cy="417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8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3.Spalvoti burbulai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7298" y="1337584"/>
            <a:ext cx="5290454" cy="54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4.Matematika lauke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927" y="1899650"/>
            <a:ext cx="5159105" cy="4182836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7372" y="1198885"/>
            <a:ext cx="6010364" cy="47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0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5. Boružėlių šėlsmas (piešimas ant medžio atraižų)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" y="2082574"/>
            <a:ext cx="4319452" cy="3239589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8864" y="2392119"/>
            <a:ext cx="4200660" cy="35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2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Vykome sužinoti ir gyvai pamatyti kaip gaminamas ir iš kur atsiranda šokoladas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53" y="1690688"/>
            <a:ext cx="3555819" cy="4239849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17" y="1690687"/>
            <a:ext cx="4239441" cy="42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7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132</Words>
  <Application>Microsoft Office PowerPoint</Application>
  <PresentationFormat>Plačiaekranė</PresentationFormat>
  <Paragraphs>10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Kauno lopšelio- darželio „ Tukas“ STEAM projektinis ir patirtinis ugdymas priešmokyklinio ugdymo grupėse.</vt:lpstr>
      <vt:lpstr>Ką mes nuveikėm kartu su vaikais?</vt:lpstr>
      <vt:lpstr>Vaikų grupė paverčiama tyrinėjimo laboratorija. Projektas „Vanduo- gyvybės šaltinis“</vt:lpstr>
      <vt:lpstr>Kūrybinės, eksperimentinės veiklos: 1. Basakojų takas</vt:lpstr>
      <vt:lpstr>2. Spalvoti akmenėliai</vt:lpstr>
      <vt:lpstr>3.Spalvoti burbulai</vt:lpstr>
      <vt:lpstr>4.Matematika lauke</vt:lpstr>
      <vt:lpstr>5. Boružėlių šėlsmas (piešimas ant medžio atraižų)</vt:lpstr>
      <vt:lpstr>Vykome sužinoti ir gyvai pamatyti kaip gaminamas ir iš kur atsiranda šokoladas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Kauno lopšelio- darželio „ Tukas“ STEAM projektinis ir patirtinis ugdymas priešmokyklinio ugdymo grupėse.</dc:title>
  <dc:creator>DTLenovo3</dc:creator>
  <cp:lastModifiedBy>DTLenovo3</cp:lastModifiedBy>
  <cp:revision>5</cp:revision>
  <dcterms:created xsi:type="dcterms:W3CDTF">2019-11-12T10:50:02Z</dcterms:created>
  <dcterms:modified xsi:type="dcterms:W3CDTF">2019-11-12T11:33:31Z</dcterms:modified>
</cp:coreProperties>
</file>