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6" r:id="rId7"/>
    <p:sldId id="260" r:id="rId8"/>
    <p:sldId id="262" r:id="rId9"/>
    <p:sldId id="261" r:id="rId10"/>
    <p:sldId id="263" r:id="rId11"/>
    <p:sldId id="265" r:id="rId12"/>
    <p:sldId id="267" r:id="rId1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8945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05866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046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5121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706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3736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5111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5906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748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6193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97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7EC54-4E95-41B3-83A0-97478D4D258D}" type="datetimeFigureOut">
              <a:rPr lang="lt-LT" smtClean="0"/>
              <a:t>2019-11-12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DC64-180B-4E7C-8AAA-6490441E87F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814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387927" y="554327"/>
            <a:ext cx="9144000" cy="2387600"/>
          </a:xfrm>
        </p:spPr>
        <p:txBody>
          <a:bodyPr/>
          <a:lstStyle/>
          <a:p>
            <a:r>
              <a:rPr lang="lt-LT" b="1" dirty="0" smtClean="0">
                <a:latin typeface="Arial Black" pitchFamily="34" charset="0"/>
              </a:rPr>
              <a:t>Sniego eksperimentai</a:t>
            </a:r>
            <a:endParaRPr lang="lt-LT" b="1" dirty="0">
              <a:latin typeface="Arial Black" pitchFamily="34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t-LT" dirty="0" smtClean="0"/>
              <a:t>Paruošė: </a:t>
            </a:r>
            <a:r>
              <a:rPr lang="lt-LT" dirty="0" smtClean="0"/>
              <a:t>auklėtojos: </a:t>
            </a:r>
            <a:endParaRPr lang="lt-LT" dirty="0" smtClean="0"/>
          </a:p>
          <a:p>
            <a:pPr algn="r"/>
            <a:r>
              <a:rPr lang="lt-LT" dirty="0" smtClean="0"/>
              <a:t>Saulė </a:t>
            </a:r>
            <a:r>
              <a:rPr lang="lt-LT" dirty="0" err="1" smtClean="0"/>
              <a:t>Žibienė</a:t>
            </a:r>
            <a:endParaRPr lang="lt-LT" dirty="0" smtClean="0"/>
          </a:p>
          <a:p>
            <a:pPr algn="r"/>
            <a:r>
              <a:rPr lang="lt-LT" dirty="0" smtClean="0"/>
              <a:t>Sigita </a:t>
            </a:r>
            <a:r>
              <a:rPr lang="lt-LT" dirty="0" err="1" smtClean="0"/>
              <a:t>Vaičiukėnienė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4491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94764" y="180111"/>
            <a:ext cx="4904509" cy="914399"/>
          </a:xfrm>
        </p:spPr>
        <p:txBody>
          <a:bodyPr/>
          <a:lstStyle/>
          <a:p>
            <a:r>
              <a:rPr lang="lt-LT" b="1" dirty="0" smtClean="0"/>
              <a:t>Spalvų ugnikalnis</a:t>
            </a:r>
            <a:endParaRPr lang="en-US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560" y="1191490"/>
            <a:ext cx="3002279" cy="54586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52" y="176934"/>
            <a:ext cx="4821221" cy="64732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733" y="1191490"/>
            <a:ext cx="3070515" cy="54586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2876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415" y="3131128"/>
            <a:ext cx="6280727" cy="35329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64" y="133277"/>
            <a:ext cx="6240830" cy="35104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527" y="330777"/>
            <a:ext cx="4045526" cy="24401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Pavadinimas 1"/>
          <p:cNvSpPr>
            <a:spLocks noGrp="1"/>
          </p:cNvSpPr>
          <p:nvPr>
            <p:ph type="title"/>
          </p:nvPr>
        </p:nvSpPr>
        <p:spPr>
          <a:xfrm>
            <a:off x="990600" y="3995016"/>
            <a:ext cx="4481945" cy="2281093"/>
          </a:xfrm>
        </p:spPr>
        <p:txBody>
          <a:bodyPr/>
          <a:lstStyle/>
          <a:p>
            <a:r>
              <a:rPr lang="lt-LT" b="1" dirty="0" smtClean="0"/>
              <a:t>Piešiame... </a:t>
            </a:r>
            <a:br>
              <a:rPr lang="lt-LT" b="1" dirty="0" smtClean="0"/>
            </a:br>
            <a:r>
              <a:rPr lang="lt-LT" b="1" dirty="0"/>
              <a:t>	</a:t>
            </a:r>
            <a:r>
              <a:rPr lang="lt-LT" b="1" dirty="0" smtClean="0"/>
              <a:t>	 </a:t>
            </a:r>
            <a:r>
              <a:rPr lang="lt-LT" b="1" dirty="0" smtClean="0"/>
              <a:t>Sniege...</a:t>
            </a:r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140579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7291" y="1986107"/>
            <a:ext cx="6075218" cy="1325563"/>
          </a:xfrm>
        </p:spPr>
        <p:txBody>
          <a:bodyPr>
            <a:noAutofit/>
          </a:bodyPr>
          <a:lstStyle/>
          <a:p>
            <a:r>
              <a:rPr lang="lt-LT" sz="6000" b="1" dirty="0" smtClean="0"/>
              <a:t>Ačiū už dėmesį </a:t>
            </a:r>
            <a:r>
              <a:rPr lang="lt-LT" sz="6000" b="1" dirty="0" smtClean="0">
                <a:sym typeface="Wingdings" pitchFamily="2" charset="2"/>
              </a:rPr>
              <a:t>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4108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Projekto aktualumas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454727" y="1825625"/>
            <a:ext cx="9324110" cy="288492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lt-LT" sz="3200" dirty="0" smtClean="0"/>
              <a:t>Kai lauke paspaudžia šaltukas ir nemažai pasninga – pats metas su vaikais susiruošti į lauką. Žiemą lauke galima išbandyti daug įdomių dalykų. Žaidimų aikštelė gali tapti nuotaikingų žaidimų ir atradimų vieta.</a:t>
            </a:r>
            <a:endParaRPr lang="lt-LT" sz="3200" dirty="0"/>
          </a:p>
        </p:txBody>
      </p:sp>
    </p:spTree>
    <p:extLst>
      <p:ext uri="{BB962C8B-B14F-4D97-AF65-F5344CB8AC3E}">
        <p14:creationId xmlns:p14="http://schemas.microsoft.com/office/powerpoint/2010/main" val="212165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Projekto  uždaviniai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lt-LT" dirty="0" smtClean="0"/>
              <a:t>Atlikti įvairius bandymus su sniegu, ledu ir vandeniu;</a:t>
            </a:r>
          </a:p>
          <a:p>
            <a:pPr marL="514350" indent="-514350">
              <a:buFont typeface="+mj-lt"/>
              <a:buAutoNum type="arabicPeriod"/>
            </a:pPr>
            <a:r>
              <a:rPr lang="lt-LT" dirty="0" smtClean="0"/>
              <a:t>Piešti ant sniego;</a:t>
            </a:r>
          </a:p>
          <a:p>
            <a:pPr marL="514350" indent="-514350">
              <a:buFont typeface="+mj-lt"/>
              <a:buAutoNum type="arabicPeriod"/>
            </a:pPr>
            <a:r>
              <a:rPr lang="lt-LT" dirty="0" smtClean="0"/>
              <a:t>Lipdyti iš sniego nesudėtingas figūras ir jas lyginti pagal dydį;</a:t>
            </a:r>
          </a:p>
          <a:p>
            <a:pPr marL="514350" indent="-514350">
              <a:buFont typeface="+mj-lt"/>
              <a:buAutoNum type="arabicPeriod"/>
            </a:pPr>
            <a:r>
              <a:rPr lang="lt-LT" dirty="0" smtClean="0"/>
              <a:t>Pastebėti ir įvardinti žiemos spalvas gamtoje.</a:t>
            </a:r>
          </a:p>
          <a:p>
            <a:pPr marL="514350" indent="-514350">
              <a:buFont typeface="+mj-lt"/>
              <a:buAutoNum type="arabicPeriod"/>
            </a:pPr>
            <a:r>
              <a:rPr lang="lt-LT" dirty="0" smtClean="0"/>
              <a:t>Įtraukti vaikus į kūrybinį procesą.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b="1" dirty="0" smtClean="0"/>
              <a:t>Dalyvaujančių vaikų amžius: </a:t>
            </a:r>
            <a:r>
              <a:rPr lang="lt-LT" dirty="0" smtClean="0"/>
              <a:t>3 metai.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5764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779817" y="365125"/>
            <a:ext cx="7190509" cy="6160366"/>
          </a:xfrm>
        </p:spPr>
        <p:txBody>
          <a:bodyPr>
            <a:normAutofit/>
          </a:bodyPr>
          <a:lstStyle/>
          <a:p>
            <a:r>
              <a:rPr lang="lt-LT" b="1" dirty="0" smtClean="0"/>
              <a:t>Kosto Kubilinsko pasaka </a:t>
            </a:r>
            <a:r>
              <a:rPr lang="lt-LT" b="1" dirty="0" smtClean="0"/>
              <a:t>“Ledinukas</a:t>
            </a:r>
            <a:r>
              <a:rPr lang="lt-LT" b="1" dirty="0" smtClean="0"/>
              <a:t>“</a:t>
            </a:r>
            <a:br>
              <a:rPr lang="lt-LT" b="1" dirty="0" smtClean="0"/>
            </a:br>
            <a:r>
              <a:rPr lang="lt-LT" dirty="0"/>
              <a:t>Ledo rūmuose nuo seno</a:t>
            </a:r>
            <a:br>
              <a:rPr lang="lt-LT" dirty="0"/>
            </a:br>
            <a:r>
              <a:rPr lang="lt-LT" dirty="0"/>
              <a:t>Senis Šaltis sau gyveno.</a:t>
            </a:r>
            <a:br>
              <a:rPr lang="lt-LT" dirty="0"/>
            </a:br>
            <a:r>
              <a:rPr lang="lt-LT" dirty="0"/>
              <a:t>Ir turėjo jis anūką —</a:t>
            </a:r>
            <a:br>
              <a:rPr lang="lt-LT" dirty="0"/>
            </a:br>
            <a:r>
              <a:rPr lang="lt-LT" dirty="0"/>
              <a:t>Šaltanosį Ledinuką.</a:t>
            </a:r>
            <a:br>
              <a:rPr lang="lt-LT" dirty="0"/>
            </a:br>
            <a:r>
              <a:rPr lang="lt-LT" dirty="0"/>
              <a:t>Geras buvo tas anūkas — </a:t>
            </a:r>
            <a:br>
              <a:rPr lang="lt-LT" dirty="0"/>
            </a:br>
            <a:r>
              <a:rPr lang="lt-LT" dirty="0"/>
              <a:t>Šaltanosis Ledinukas: </a:t>
            </a:r>
            <a:br>
              <a:rPr lang="lt-LT" dirty="0"/>
            </a:br>
            <a:r>
              <a:rPr lang="lt-LT" dirty="0"/>
              <a:t>Nesurūgęs, nesustiręs, </a:t>
            </a:r>
            <a:br>
              <a:rPr lang="lt-LT" dirty="0"/>
            </a:br>
            <a:r>
              <a:rPr lang="lt-LT" dirty="0"/>
              <a:t>Bet… kur eina, ten ir </a:t>
            </a:r>
            <a:r>
              <a:rPr lang="lt-LT" dirty="0" smtClean="0"/>
              <a:t>girias...</a:t>
            </a:r>
            <a:endParaRPr lang="lt-LT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68" y="303103"/>
            <a:ext cx="3906549" cy="61819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639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510" y="235527"/>
            <a:ext cx="5597235" cy="6400799"/>
          </a:xfr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lt-LT" b="1" dirty="0" smtClean="0">
                <a:latin typeface="Arial Black" pitchFamily="34" charset="0"/>
              </a:rPr>
              <a:t/>
            </a:r>
            <a:br>
              <a:rPr lang="lt-LT" b="1" dirty="0" smtClean="0">
                <a:latin typeface="Arial Black" pitchFamily="34" charset="0"/>
              </a:rPr>
            </a:br>
            <a:r>
              <a:rPr lang="lt-LT" b="1" dirty="0" smtClean="0">
                <a:latin typeface="+mj-lt"/>
              </a:rPr>
              <a:t/>
            </a:r>
            <a:br>
              <a:rPr lang="lt-LT" b="1" dirty="0" smtClean="0">
                <a:latin typeface="+mj-lt"/>
              </a:rPr>
            </a:br>
            <a:r>
              <a:rPr lang="lt-LT" b="1" dirty="0" smtClean="0">
                <a:latin typeface="+mj-lt"/>
              </a:rPr>
              <a:t>Mes mažieji tyrinėtojai</a:t>
            </a:r>
            <a:r>
              <a:rPr lang="lt-LT" b="1" dirty="0" smtClean="0">
                <a:latin typeface="+mj-lt"/>
                <a:cs typeface="Times New Roman"/>
              </a:rPr>
              <a:t>!!</a:t>
            </a:r>
            <a:br>
              <a:rPr lang="lt-LT" b="1" dirty="0" smtClean="0">
                <a:latin typeface="+mj-lt"/>
                <a:cs typeface="Times New Roman"/>
              </a:rPr>
            </a:br>
            <a:r>
              <a:rPr lang="lt-LT" b="1" dirty="0" smtClean="0">
                <a:latin typeface="+mj-lt"/>
                <a:cs typeface="Times New Roman"/>
              </a:rPr>
              <a:t> </a:t>
            </a:r>
            <a:br>
              <a:rPr lang="lt-LT" b="1" dirty="0" smtClean="0">
                <a:latin typeface="+mj-lt"/>
                <a:cs typeface="Times New Roman"/>
              </a:rPr>
            </a:br>
            <a:r>
              <a:rPr lang="lt-LT" dirty="0">
                <a:latin typeface="+mj-lt"/>
              </a:rPr>
              <a:t>Smagu </a:t>
            </a:r>
            <a:r>
              <a:rPr lang="lt-LT" dirty="0" smtClean="0">
                <a:latin typeface="+mj-lt"/>
              </a:rPr>
              <a:t>sniegą paliesti rankytėmis... </a:t>
            </a:r>
            <a:br>
              <a:rPr lang="lt-LT" dirty="0" smtClean="0">
                <a:latin typeface="+mj-lt"/>
              </a:rPr>
            </a:br>
            <a:r>
              <a:rPr lang="lt-LT" dirty="0" smtClean="0">
                <a:latin typeface="+mj-lt"/>
              </a:rPr>
              <a:t>Jis toks baltas ir šaltas... </a:t>
            </a:r>
            <a:br>
              <a:rPr lang="lt-LT" dirty="0" smtClean="0">
                <a:latin typeface="+mj-lt"/>
              </a:rPr>
            </a:br>
            <a:r>
              <a:rPr lang="lt-LT" dirty="0" smtClean="0">
                <a:latin typeface="+mj-lt"/>
              </a:rPr>
              <a:t>O kai būna šilta – pradeda tirpti... </a:t>
            </a:r>
            <a:br>
              <a:rPr lang="lt-LT" dirty="0" smtClean="0">
                <a:latin typeface="+mj-lt"/>
              </a:rPr>
            </a:br>
            <a:r>
              <a:rPr lang="lt-LT" dirty="0" smtClean="0">
                <a:latin typeface="+mj-lt"/>
              </a:rPr>
              <a:t>Ir pasidaro vanduo</a:t>
            </a:r>
            <a:r>
              <a:rPr lang="lt-LT" dirty="0" smtClean="0">
                <a:latin typeface="+mj-lt"/>
                <a:cs typeface="Times New Roman"/>
              </a:rPr>
              <a:t>!!!</a:t>
            </a:r>
            <a:r>
              <a:rPr lang="en-US" b="1" dirty="0">
                <a:latin typeface="Arial Black" pitchFamily="34" charset="0"/>
              </a:rPr>
              <a:t/>
            </a:r>
            <a:br>
              <a:rPr lang="en-US" b="1" dirty="0">
                <a:latin typeface="Arial Black" pitchFamily="34" charset="0"/>
              </a:rPr>
            </a:br>
            <a:r>
              <a:rPr lang="lt-LT" b="1" dirty="0" smtClean="0">
                <a:latin typeface="Arial Black" pitchFamily="34" charset="0"/>
                <a:cs typeface="Times New Roman"/>
              </a:rPr>
              <a:t/>
            </a:r>
            <a:br>
              <a:rPr lang="lt-LT" b="1" dirty="0" smtClean="0">
                <a:latin typeface="Arial Black" pitchFamily="34" charset="0"/>
                <a:cs typeface="Times New Roman"/>
              </a:rPr>
            </a:br>
            <a:endParaRPr lang="en-US" b="1" dirty="0">
              <a:latin typeface="Arial Black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9412" y="260061"/>
            <a:ext cx="4749025" cy="63320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370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91885"/>
            <a:ext cx="6587836" cy="1094509"/>
          </a:xfrm>
        </p:spPr>
        <p:txBody>
          <a:bodyPr/>
          <a:lstStyle/>
          <a:p>
            <a:r>
              <a:rPr lang="lt-LT" b="1" dirty="0" smtClean="0"/>
              <a:t>Statėm, statėm ir pastatėm</a:t>
            </a:r>
            <a:r>
              <a:rPr lang="lt-LT" b="1" dirty="0" smtClean="0">
                <a:latin typeface="Times New Roman"/>
                <a:cs typeface="Times New Roman"/>
              </a:rPr>
              <a:t>!</a:t>
            </a:r>
            <a:endParaRPr lang="en-US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8" y="1959429"/>
            <a:ext cx="8708571" cy="4898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429" y="123225"/>
            <a:ext cx="1601368" cy="29115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100" y="0"/>
            <a:ext cx="37719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0814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367145" y="110836"/>
            <a:ext cx="11187546" cy="1440873"/>
          </a:xfrm>
        </p:spPr>
        <p:txBody>
          <a:bodyPr>
            <a:normAutofit/>
          </a:bodyPr>
          <a:lstStyle/>
          <a:p>
            <a:pPr algn="ctr"/>
            <a:r>
              <a:rPr lang="lt-LT" b="1" dirty="0" smtClean="0"/>
              <a:t>Iškepkime </a:t>
            </a:r>
            <a:r>
              <a:rPr lang="lt-LT" b="1" dirty="0" smtClean="0"/>
              <a:t>keksiuką. </a:t>
            </a:r>
            <a:br>
              <a:rPr lang="lt-LT" b="1" dirty="0" smtClean="0"/>
            </a:br>
            <a:r>
              <a:rPr lang="lt-LT" dirty="0" smtClean="0"/>
              <a:t>Lašinome po lašiuką ir numarginom keksiuką</a:t>
            </a:r>
            <a:r>
              <a:rPr lang="lt-LT" dirty="0"/>
              <a:t>.</a:t>
            </a:r>
            <a:endParaRPr lang="lt-LT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55" y="1669473"/>
            <a:ext cx="3740726" cy="49876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238" y="1669473"/>
            <a:ext cx="3740726" cy="49876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86" y="1620982"/>
            <a:ext cx="3813464" cy="50846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6708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0" y="0"/>
            <a:ext cx="3144982" cy="6040582"/>
          </a:xfrm>
        </p:spPr>
        <p:txBody>
          <a:bodyPr>
            <a:normAutofit fontScale="90000"/>
          </a:bodyPr>
          <a:lstStyle/>
          <a:p>
            <a:r>
              <a:rPr lang="lt-LT" b="1" dirty="0" smtClean="0"/>
              <a:t>Mama, tėti pažiūrėk</a:t>
            </a:r>
            <a:r>
              <a:rPr lang="lt-LT" b="1" dirty="0" smtClean="0">
                <a:cs typeface="Times New Roman"/>
              </a:rPr>
              <a:t>!</a:t>
            </a:r>
            <a:br>
              <a:rPr lang="lt-LT" b="1" dirty="0" smtClean="0">
                <a:cs typeface="Times New Roman"/>
              </a:rPr>
            </a:br>
            <a:r>
              <a:rPr lang="lt-LT" b="1" dirty="0">
                <a:cs typeface="Times New Roman"/>
              </a:rPr>
              <a:t/>
            </a:r>
            <a:br>
              <a:rPr lang="lt-LT" b="1" dirty="0">
                <a:cs typeface="Times New Roman"/>
              </a:rPr>
            </a:br>
            <a:r>
              <a:rPr lang="lt-LT" b="1" dirty="0" smtClean="0"/>
              <a:t>Iškepėm</a:t>
            </a:r>
            <a:br>
              <a:rPr lang="lt-LT" b="1" dirty="0" smtClean="0"/>
            </a:br>
            <a:r>
              <a:rPr lang="lt-LT" b="1" dirty="0" smtClean="0"/>
              <a:t>keksiuką. </a:t>
            </a:r>
            <a:br>
              <a:rPr lang="lt-LT" b="1" dirty="0" smtClean="0"/>
            </a:br>
            <a:r>
              <a:rPr lang="lt-LT" b="1" dirty="0" smtClean="0"/>
              <a:t>Kam raudonas, </a:t>
            </a:r>
            <a:br>
              <a:rPr lang="lt-LT" b="1" dirty="0" smtClean="0"/>
            </a:br>
            <a:r>
              <a:rPr lang="lt-LT" b="1" dirty="0" smtClean="0"/>
              <a:t>kam geltonas, o kam šaltas ir dar baltas.</a:t>
            </a:r>
            <a:endParaRPr lang="lt-LT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255" y="83924"/>
            <a:ext cx="8844491" cy="66333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3752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42999" y="766907"/>
            <a:ext cx="3498273" cy="1768475"/>
          </a:xfrm>
        </p:spPr>
        <p:txBody>
          <a:bodyPr>
            <a:normAutofit/>
          </a:bodyPr>
          <a:lstStyle/>
          <a:p>
            <a:r>
              <a:rPr lang="lt-LT" b="1" dirty="0" smtClean="0"/>
              <a:t>Vanduo, dažai ir buteliukas...</a:t>
            </a:r>
            <a:endParaRPr lang="lt-LT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164" y="174842"/>
            <a:ext cx="6437872" cy="36213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27" y="3071811"/>
            <a:ext cx="5992092" cy="33705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Pavadinimas 1"/>
          <p:cNvSpPr txBox="1">
            <a:spLocks/>
          </p:cNvSpPr>
          <p:nvPr/>
        </p:nvSpPr>
        <p:spPr>
          <a:xfrm>
            <a:off x="6927274" y="4415560"/>
            <a:ext cx="4613562" cy="1749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b="1" dirty="0" smtClean="0"/>
              <a:t>Išėjo - spalvotas vandenukas</a:t>
            </a:r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37608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131</Words>
  <Application>Microsoft Office PowerPoint</Application>
  <PresentationFormat>Custom</PresentationFormat>
  <Paragraphs>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„Office“ tema</vt:lpstr>
      <vt:lpstr>Sniego eksperimentai</vt:lpstr>
      <vt:lpstr>Projekto aktualumas</vt:lpstr>
      <vt:lpstr>Projekto  uždaviniai</vt:lpstr>
      <vt:lpstr>Kosto Kubilinsko pasaka “Ledinukas“ Ledo rūmuose nuo seno Senis Šaltis sau gyveno. Ir turėjo jis anūką — Šaltanosį Ledinuką. Geras buvo tas anūkas —  Šaltanosis Ledinukas:  Nesurūgęs, nesustiręs,  Bet… kur eina, ten ir girias...</vt:lpstr>
      <vt:lpstr>  Mes mažieji tyrinėtojai!!   Smagu sniegą paliesti rankytėmis...  Jis toks baltas ir šaltas...  O kai būna šilta – pradeda tirpti...  Ir pasidaro vanduo!!!  </vt:lpstr>
      <vt:lpstr>Statėm, statėm ir pastatėm!</vt:lpstr>
      <vt:lpstr>Iškepkime keksiuką.  Lašinome po lašiuką ir numarginom keksiuką.</vt:lpstr>
      <vt:lpstr>Mama, tėti pažiūrėk!  Iškepėm keksiuką.  Kam raudonas,  kam geltonas, o kam šaltas ir dar baltas.</vt:lpstr>
      <vt:lpstr>Vanduo, dažai ir buteliukas...</vt:lpstr>
      <vt:lpstr>Spalvų ugnikalnis</vt:lpstr>
      <vt:lpstr>Piešiame...     Sniege...</vt:lpstr>
      <vt:lpstr>Ačiū už dėmesį 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DTlenovo1</dc:creator>
  <cp:lastModifiedBy>Labas</cp:lastModifiedBy>
  <cp:revision>10</cp:revision>
  <dcterms:created xsi:type="dcterms:W3CDTF">2019-11-12T10:00:50Z</dcterms:created>
  <dcterms:modified xsi:type="dcterms:W3CDTF">2019-11-12T16:36:07Z</dcterms:modified>
</cp:coreProperties>
</file>