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0" r:id="rId3"/>
    <p:sldId id="264" r:id="rId4"/>
    <p:sldId id="259" r:id="rId5"/>
    <p:sldId id="258" r:id="rId6"/>
    <p:sldId id="265" r:id="rId7"/>
    <p:sldId id="267" r:id="rId8"/>
    <p:sldId id="257" r:id="rId9"/>
    <p:sldId id="261" r:id="rId10"/>
    <p:sldId id="262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A23DE-A777-46FA-B343-125BD0C0A16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C0A6B-08D5-427D-88ED-FC8E536FC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0A6B-08D5-427D-88ED-FC8E536FCF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1A70-11C3-44B7-BFCC-B3B499E7F9F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4E67CA-D925-4EE5-A020-1D9625695F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1A70-11C3-44B7-BFCC-B3B499E7F9F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67CA-D925-4EE5-A020-1D9625695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1A70-11C3-44B7-BFCC-B3B499E7F9F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67CA-D925-4EE5-A020-1D9625695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1A70-11C3-44B7-BFCC-B3B499E7F9F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67CA-D925-4EE5-A020-1D9625695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1A70-11C3-44B7-BFCC-B3B499E7F9F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67CA-D925-4EE5-A020-1D9625695F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1A70-11C3-44B7-BFCC-B3B499E7F9F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67CA-D925-4EE5-A020-1D9625695F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1A70-11C3-44B7-BFCC-B3B499E7F9F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67CA-D925-4EE5-A020-1D9625695F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1A70-11C3-44B7-BFCC-B3B499E7F9F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67CA-D925-4EE5-A020-1D9625695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1A70-11C3-44B7-BFCC-B3B499E7F9F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67CA-D925-4EE5-A020-1D9625695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1A70-11C3-44B7-BFCC-B3B499E7F9F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67CA-D925-4EE5-A020-1D9625695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1A70-11C3-44B7-BFCC-B3B499E7F9F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67CA-D925-4EE5-A020-1D9625695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BF1A70-11C3-44B7-BFCC-B3B499E7F9F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4E67CA-D925-4EE5-A020-1D9625695F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92223"/>
            <a:ext cx="7772400" cy="3384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/>
              <a:t>Kauno</a:t>
            </a:r>
            <a:r>
              <a:rPr lang="en-US" sz="4400" dirty="0"/>
              <a:t> </a:t>
            </a:r>
            <a:r>
              <a:rPr lang="lt-LT" sz="4400" dirty="0"/>
              <a:t>lopšelis-darželis „</a:t>
            </a:r>
            <a:r>
              <a:rPr lang="lt-LT" sz="4400" dirty="0" err="1"/>
              <a:t>Tukas</a:t>
            </a:r>
            <a:r>
              <a:rPr lang="lt-LT" sz="4400" dirty="0"/>
              <a:t>“</a:t>
            </a:r>
            <a:r>
              <a:rPr lang="lt-LT" sz="3200" dirty="0"/>
              <a:t/>
            </a:r>
            <a:br>
              <a:rPr lang="lt-LT" sz="3200" dirty="0"/>
            </a:br>
            <a:r>
              <a:rPr lang="lt-LT" sz="4800" dirty="0" smtClean="0">
                <a:solidFill>
                  <a:srgbClr val="0070C0"/>
                </a:solidFill>
              </a:rPr>
              <a:t>LINKSMI ŽAIDIMAI SENSORINĖJE DĖŽĖJE</a:t>
            </a:r>
            <a:r>
              <a:rPr lang="lt-LT" sz="4400" dirty="0" smtClean="0">
                <a:solidFill>
                  <a:srgbClr val="0070C0"/>
                </a:solidFill>
              </a:rPr>
              <a:t/>
            </a:r>
            <a:br>
              <a:rPr lang="lt-LT" sz="4400" dirty="0" smtClean="0">
                <a:solidFill>
                  <a:srgbClr val="0070C0"/>
                </a:solidFill>
              </a:rPr>
            </a:br>
            <a:r>
              <a:rPr lang="lt-LT" sz="1800" dirty="0" smtClean="0">
                <a:solidFill>
                  <a:srgbClr val="0070C0"/>
                </a:solidFill>
              </a:rPr>
              <a:t>(</a:t>
            </a:r>
            <a:r>
              <a:rPr lang="en-US" sz="1800" dirty="0" smtClean="0">
                <a:solidFill>
                  <a:srgbClr val="0070C0"/>
                </a:solidFill>
              </a:rPr>
              <a:t>STEAM</a:t>
            </a:r>
            <a:r>
              <a:rPr lang="lt-LT" sz="1800" dirty="0" smtClean="0">
                <a:solidFill>
                  <a:srgbClr val="0070C0"/>
                </a:solidFill>
              </a:rPr>
              <a:t> ELEMENTŲ </a:t>
            </a:r>
            <a:r>
              <a:rPr lang="lt-LT" sz="1800" dirty="0" smtClean="0">
                <a:solidFill>
                  <a:srgbClr val="0070C0"/>
                </a:solidFill>
              </a:rPr>
              <a:t>TAIKYMAS </a:t>
            </a:r>
            <a:r>
              <a:rPr lang="lt-LT" sz="1800" dirty="0" smtClean="0">
                <a:solidFill>
                  <a:srgbClr val="0070C0"/>
                </a:solidFill>
              </a:rPr>
              <a:t>2 METŲ AMŽIAUS VAIKŲ GRUPĖJE)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7200800" cy="1224136"/>
          </a:xfrm>
        </p:spPr>
        <p:txBody>
          <a:bodyPr>
            <a:normAutofit fontScale="25000" lnSpcReduction="20000"/>
          </a:bodyPr>
          <a:lstStyle/>
          <a:p>
            <a:endParaRPr lang="lt-LT" dirty="0" smtClean="0"/>
          </a:p>
          <a:p>
            <a:endParaRPr lang="lt-LT" sz="6200" dirty="0">
              <a:latin typeface="Arial Black" pitchFamily="34" charset="0"/>
            </a:endParaRPr>
          </a:p>
          <a:p>
            <a:pPr algn="r"/>
            <a:r>
              <a:rPr lang="lt-LT" sz="6200" dirty="0" smtClean="0">
                <a:latin typeface="Arial Black" pitchFamily="34" charset="0"/>
              </a:rPr>
              <a:t>PARENGĖ: auklėtoja metodininkė Brigita Rasa Podelskienė</a:t>
            </a:r>
          </a:p>
          <a:p>
            <a:pPr algn="r"/>
            <a:r>
              <a:rPr lang="lt-LT" sz="6200" dirty="0" smtClean="0">
                <a:latin typeface="Arial Black" pitchFamily="34" charset="0"/>
              </a:rPr>
              <a:t> vyresnioji auklėtoja Laima Lukoševičienė</a:t>
            </a:r>
            <a:endParaRPr lang="en-US" sz="6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sz="4000" dirty="0" smtClean="0">
                <a:solidFill>
                  <a:schemeClr val="accent1">
                    <a:lumMod val="75000"/>
                  </a:schemeClr>
                </a:solidFill>
              </a:rPr>
              <a:t>SKUTIMOSI PUTŲ NAUDOJIMAS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63" y="1412776"/>
            <a:ext cx="2603202" cy="468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37" y="1556792"/>
            <a:ext cx="4900545" cy="275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20072" y="4503310"/>
            <a:ext cx="2592288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lt-LT" dirty="0" smtClean="0">
                <a:latin typeface="Arial Black" pitchFamily="34" charset="0"/>
              </a:rPr>
              <a:t>PUTŲ „PAVEIKSLAI“</a:t>
            </a:r>
            <a:endParaRPr lang="lt-LT" dirty="0" smtClean="0"/>
          </a:p>
        </p:txBody>
      </p:sp>
      <p:sp>
        <p:nvSpPr>
          <p:cNvPr id="6" name="Rectangle 5"/>
          <p:cNvSpPr/>
          <p:nvPr/>
        </p:nvSpPr>
        <p:spPr>
          <a:xfrm>
            <a:off x="899592" y="6165304"/>
            <a:ext cx="2933945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lt-LT" dirty="0">
                <a:latin typeface="Arial Black" pitchFamily="34" charset="0"/>
              </a:rPr>
              <a:t>ŽAIDŽIA SU PUTOMIS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sz="4800" dirty="0" smtClean="0">
                <a:solidFill>
                  <a:srgbClr val="0070C0"/>
                </a:solidFill>
              </a:rPr>
              <a:t>KO VAIKAI IŠMOKO?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lt-LT" sz="2800" dirty="0" smtClean="0"/>
          </a:p>
          <a:p>
            <a:r>
              <a:rPr lang="lt-LT" sz="2800" dirty="0"/>
              <a:t>į</a:t>
            </a:r>
            <a:r>
              <a:rPr lang="lt-LT" sz="2800" dirty="0" smtClean="0"/>
              <a:t>rankių pavadinimų (samtis, piltuvėlis, samtis su skylutėmis (kiaurasamtis);</a:t>
            </a:r>
          </a:p>
          <a:p>
            <a:r>
              <a:rPr lang="lt-LT" sz="2800" dirty="0"/>
              <a:t>d</a:t>
            </a:r>
            <a:r>
              <a:rPr lang="lt-LT" sz="2800" dirty="0" smtClean="0"/>
              <a:t>ydžio ir formos skirtumų;</a:t>
            </a:r>
          </a:p>
          <a:p>
            <a:r>
              <a:rPr lang="lt-LT" sz="2800" dirty="0"/>
              <a:t>ž</a:t>
            </a:r>
            <a:r>
              <a:rPr lang="lt-LT" sz="2800" dirty="0" smtClean="0"/>
              <a:t>aisti kartu, dalintis ir keistis priemonėmis;</a:t>
            </a:r>
          </a:p>
          <a:p>
            <a:r>
              <a:rPr lang="lt-LT" sz="2800" dirty="0"/>
              <a:t>p</a:t>
            </a:r>
            <a:r>
              <a:rPr lang="lt-LT" sz="2800" dirty="0" smtClean="0"/>
              <a:t>astebėti medžiagų savybes (vanduo pilasi, išbėga; makaronai aštrūs, ryžiai švelnūs; putos minkštos, limpa prie rankų);</a:t>
            </a:r>
          </a:p>
          <a:p>
            <a:r>
              <a:rPr lang="lt-LT" sz="2800" dirty="0"/>
              <a:t>į</a:t>
            </a:r>
            <a:r>
              <a:rPr lang="lt-LT" sz="2800" dirty="0" smtClean="0"/>
              <a:t>vertinti savo veiklą (kas patiko labiau);</a:t>
            </a:r>
          </a:p>
          <a:p>
            <a:r>
              <a:rPr lang="lt-LT" sz="2800" dirty="0"/>
              <a:t>s</a:t>
            </a:r>
            <a:r>
              <a:rPr lang="lt-LT" sz="2800" dirty="0" smtClean="0"/>
              <a:t>ukaupti dėmesį.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08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PABAIGA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000" dirty="0" smtClean="0">
                <a:latin typeface="Arial Black" pitchFamily="34" charset="0"/>
              </a:rPr>
              <a:t>AČIŪ UŽ DĖMESĮ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2050" name="Picture 2" descr="Image result for CHILDREN PLAYING ANIMATIO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r="540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sz="4400" dirty="0" smtClean="0">
                <a:solidFill>
                  <a:schemeClr val="accent1">
                    <a:lumMod val="75000"/>
                  </a:schemeClr>
                </a:solidFill>
              </a:rPr>
              <a:t>TIKSLAS: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4800" dirty="0" smtClean="0"/>
              <a:t>Ugdyti vaikų suvokimą apie gamtinius reiškinius</a:t>
            </a:r>
            <a:r>
              <a:rPr lang="en-US" sz="4800" dirty="0" smtClean="0"/>
              <a:t> </a:t>
            </a:r>
            <a:r>
              <a:rPr lang="en-US" sz="4800" dirty="0" err="1" smtClean="0"/>
              <a:t>ir</a:t>
            </a:r>
            <a:r>
              <a:rPr lang="en-US" sz="4800" dirty="0" smtClean="0"/>
              <a:t> </a:t>
            </a:r>
            <a:r>
              <a:rPr lang="en-US" sz="4800" dirty="0" err="1" smtClean="0"/>
              <a:t>sensomotorinius</a:t>
            </a:r>
            <a:r>
              <a:rPr lang="en-US" sz="4800" dirty="0" smtClean="0"/>
              <a:t> </a:t>
            </a:r>
            <a:r>
              <a:rPr lang="lt-LT" sz="4800" dirty="0" smtClean="0"/>
              <a:t>įgūdžius taikant STEAM metodo elementus.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lt-L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4400" dirty="0" smtClean="0">
                <a:solidFill>
                  <a:schemeClr val="accent1">
                    <a:lumMod val="75000"/>
                  </a:schemeClr>
                </a:solidFill>
              </a:rPr>
              <a:t>UŽDAVINIAI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200" dirty="0" smtClean="0"/>
              <a:t>supažindinti </a:t>
            </a:r>
            <a:r>
              <a:rPr lang="lt-LT" sz="3200" dirty="0"/>
              <a:t>su medžiagų </a:t>
            </a:r>
            <a:r>
              <a:rPr lang="lt-LT" sz="3200" dirty="0" smtClean="0"/>
              <a:t>savybėmis; </a:t>
            </a:r>
            <a:endParaRPr lang="lt-LT" sz="3200" dirty="0"/>
          </a:p>
          <a:p>
            <a:r>
              <a:rPr lang="lt-LT" sz="3200" dirty="0" smtClean="0"/>
              <a:t>mokyti veiksmų su daiktais (pilti, semti, berti);</a:t>
            </a:r>
          </a:p>
          <a:p>
            <a:r>
              <a:rPr lang="lt-LT" sz="3200" dirty="0"/>
              <a:t>s</a:t>
            </a:r>
            <a:r>
              <a:rPr lang="lt-LT" sz="3200" dirty="0" smtClean="0"/>
              <a:t>katinti šnekamąją kalbą, plėsti žodyną;</a:t>
            </a:r>
          </a:p>
          <a:p>
            <a:r>
              <a:rPr lang="lt-LT" sz="3200" dirty="0"/>
              <a:t>u</a:t>
            </a:r>
            <a:r>
              <a:rPr lang="lt-LT" sz="3200" dirty="0" smtClean="0"/>
              <a:t>gdyti tyrinėjimo ir matematikos pradmenis (rūšiavimas, lyginimas);</a:t>
            </a:r>
            <a:endParaRPr lang="lt-LT" sz="32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PRIEMONĖS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1800" dirty="0" smtClean="0"/>
              <a:t>Plastmasinė sensorinė dėžė;</a:t>
            </a:r>
          </a:p>
          <a:p>
            <a:r>
              <a:rPr lang="lt-LT" sz="1800" dirty="0" smtClean="0"/>
              <a:t>Ryžiai, makaronai (gali būti ir grikiai, kukurūzai);</a:t>
            </a:r>
          </a:p>
          <a:p>
            <a:r>
              <a:rPr lang="lt-LT" sz="1800" dirty="0" smtClean="0"/>
              <a:t>Įvairūs </a:t>
            </a:r>
            <a:r>
              <a:rPr lang="lt-LT" sz="1800" dirty="0" err="1" smtClean="0"/>
              <a:t>semtuvėliai</a:t>
            </a:r>
            <a:r>
              <a:rPr lang="lt-LT" sz="1800" dirty="0" smtClean="0"/>
              <a:t>, šaukštai, samčiai, puodeliai;</a:t>
            </a:r>
          </a:p>
          <a:p>
            <a:r>
              <a:rPr lang="lt-LT" sz="1800" dirty="0" smtClean="0"/>
              <a:t>Skutimosi putos, maistiniai dažai;</a:t>
            </a:r>
          </a:p>
          <a:p>
            <a:r>
              <a:rPr lang="lt-LT" sz="1800" dirty="0" smtClean="0"/>
              <a:t>Vanduo;</a:t>
            </a:r>
          </a:p>
          <a:p>
            <a:r>
              <a:rPr lang="lt-LT" sz="1800" dirty="0" smtClean="0"/>
              <a:t>Smėlis;</a:t>
            </a:r>
          </a:p>
          <a:p>
            <a:r>
              <a:rPr lang="lt-LT" sz="1800" dirty="0" smtClean="0"/>
              <a:t>Įvairūs smulkūs žaisliukai.</a:t>
            </a:r>
          </a:p>
          <a:p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20195"/>
            <a:ext cx="1567061" cy="156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10230"/>
            <a:ext cx="2372494" cy="131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11" b="98667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55" y="3030933"/>
            <a:ext cx="1570831" cy="157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78" y="4583493"/>
            <a:ext cx="2107519" cy="116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07" y="3282627"/>
            <a:ext cx="1622673" cy="130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589370"/>
            <a:ext cx="20162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8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sz="3600" dirty="0" smtClean="0">
                <a:solidFill>
                  <a:schemeClr val="accent1">
                    <a:lumMod val="75000"/>
                  </a:schemeClr>
                </a:solidFill>
              </a:rPr>
              <a:t>ŽAIDIMAI SU RYŽIAIS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r>
              <a:rPr lang="lt-LT" dirty="0" smtClean="0"/>
              <a:t>                         </a:t>
            </a:r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pPr marL="0" indent="0">
              <a:buNone/>
            </a:pPr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en-US" dirty="0"/>
          </a:p>
        </p:txBody>
      </p:sp>
      <p:pic>
        <p:nvPicPr>
          <p:cNvPr id="2050" name="Picture 2" descr="C:\Users\182320140507\Desktop\Mokomės įpilti ryžius į buteliuk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36253"/>
            <a:ext cx="3096344" cy="232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82320140507\Pictures\New folder (4)\20190403_094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5610" y="2460229"/>
            <a:ext cx="4223887" cy="237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82320140507\Pictures\New folder (4)\Semiame ir pilstome ryži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3090" y="2484777"/>
            <a:ext cx="4192466" cy="235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2" y="4275447"/>
            <a:ext cx="3096344" cy="1200329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lt-LT" dirty="0">
                <a:latin typeface="Arial Black" pitchFamily="34" charset="0"/>
              </a:rPr>
              <a:t>MOKOSI PASEMTI IR ĮPILTI</a:t>
            </a:r>
          </a:p>
          <a:p>
            <a:pPr algn="ctr"/>
            <a:r>
              <a:rPr lang="lt-LT" dirty="0">
                <a:latin typeface="Arial Black" pitchFamily="34" charset="0"/>
              </a:rPr>
              <a:t> </a:t>
            </a:r>
            <a:r>
              <a:rPr lang="lt-LT" dirty="0" smtClean="0">
                <a:latin typeface="Arial Black" pitchFamily="34" charset="0"/>
              </a:rPr>
              <a:t>RYŽIUS Į PUODELIUS IR BUTELIUKĄ</a:t>
            </a:r>
            <a:endParaRPr lang="lt-LT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sz="4400" dirty="0" smtClean="0">
                <a:solidFill>
                  <a:schemeClr val="accent1">
                    <a:lumMod val="75000"/>
                  </a:schemeClr>
                </a:solidFill>
              </a:rPr>
              <a:t>TYRINĖJA RYŽIUS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b="1" dirty="0" smtClean="0"/>
          </a:p>
          <a:p>
            <a:endParaRPr lang="lt-LT" b="1" dirty="0"/>
          </a:p>
          <a:p>
            <a:endParaRPr lang="lt-LT" b="1" dirty="0" smtClean="0"/>
          </a:p>
          <a:p>
            <a:endParaRPr lang="lt-LT" b="1" dirty="0"/>
          </a:p>
          <a:p>
            <a:endParaRPr lang="lt-LT" b="1" dirty="0" smtClean="0"/>
          </a:p>
          <a:p>
            <a:endParaRPr lang="lt-LT" b="1" dirty="0"/>
          </a:p>
          <a:p>
            <a:endParaRPr lang="lt-LT" b="1" dirty="0" smtClean="0"/>
          </a:p>
          <a:p>
            <a:pPr marL="0" indent="0">
              <a:buNone/>
            </a:pPr>
            <a:r>
              <a:rPr lang="lt-LT" b="1" dirty="0" smtClean="0"/>
              <a:t>      </a:t>
            </a:r>
          </a:p>
          <a:p>
            <a:pPr marL="0" indent="0">
              <a:buNone/>
            </a:pPr>
            <a:r>
              <a:rPr lang="lt-LT" b="1" dirty="0" smtClean="0"/>
              <a:t>         </a:t>
            </a:r>
            <a:endParaRPr lang="en-US" sz="1600" b="1" dirty="0">
              <a:latin typeface="Arial Black" pitchFamily="34" charset="0"/>
            </a:endParaRPr>
          </a:p>
        </p:txBody>
      </p:sp>
      <p:pic>
        <p:nvPicPr>
          <p:cNvPr id="3074" name="Picture 2" descr="C:\Users\182320140507\Pictures\New folder (4)\20190403_094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0285" y="2749216"/>
            <a:ext cx="437591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82320140507\Pictures\New folder (4)\20190403_094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304" y="2835122"/>
            <a:ext cx="4287143" cy="273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0" y="6027416"/>
            <a:ext cx="4572000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lt-LT" b="1" dirty="0">
                <a:latin typeface="Arial Black" pitchFamily="34" charset="0"/>
              </a:rPr>
              <a:t>STEBI RYŽIŲ FAKTŪRĄ IR                            </a:t>
            </a:r>
          </a:p>
          <a:p>
            <a:r>
              <a:rPr lang="lt-LT" b="1" dirty="0">
                <a:latin typeface="Arial Black" pitchFamily="34" charset="0"/>
              </a:rPr>
              <a:t>               KAIP JIE BYRA</a:t>
            </a:r>
            <a:endParaRPr lang="en-US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54" y="260648"/>
            <a:ext cx="8229600" cy="1051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dirty="0">
                <a:solidFill>
                  <a:schemeClr val="accent1">
                    <a:lumMod val="75000"/>
                  </a:schemeClr>
                </a:solidFill>
              </a:rPr>
              <a:t>ŽAIDIMAI SU RYŽIAIS</a:t>
            </a:r>
            <a:endParaRPr lang="en-US" dirty="0"/>
          </a:p>
        </p:txBody>
      </p:sp>
      <p:pic>
        <p:nvPicPr>
          <p:cNvPr id="4" name="Picture 4" descr="C:\Users\182320140507\Pictures\New folder (4)\Lyginame indelių dydį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61972"/>
            <a:ext cx="6552728" cy="441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5856" y="5767746"/>
            <a:ext cx="3053913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lt-LT" b="1" dirty="0">
                <a:latin typeface="Arial Black" pitchFamily="34" charset="0"/>
              </a:rPr>
              <a:t>LYGINA INDELIŲ DYDĮ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sz="3600" dirty="0" smtClean="0">
                <a:solidFill>
                  <a:schemeClr val="accent1">
                    <a:lumMod val="75000"/>
                  </a:schemeClr>
                </a:solidFill>
              </a:rPr>
              <a:t>ŽAIDIMAI SU MAKARONAIS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pPr marL="0" indent="0">
              <a:buNone/>
            </a:pPr>
            <a:r>
              <a:rPr lang="lt-LT" sz="1600" dirty="0" smtClean="0">
                <a:latin typeface="Arial Black" pitchFamily="34" charset="0"/>
              </a:rPr>
              <a:t>       </a:t>
            </a:r>
          </a:p>
          <a:p>
            <a:pPr marL="0" indent="0">
              <a:buNone/>
            </a:pPr>
            <a:r>
              <a:rPr lang="lt-LT" sz="1600" dirty="0">
                <a:latin typeface="Arial Black" pitchFamily="34" charset="0"/>
              </a:rPr>
              <a:t> </a:t>
            </a:r>
            <a:r>
              <a:rPr lang="lt-LT" sz="1600" dirty="0" smtClean="0">
                <a:latin typeface="Arial Black" pitchFamily="34" charset="0"/>
              </a:rPr>
              <a:t>                                                                   </a:t>
            </a:r>
          </a:p>
          <a:p>
            <a:pPr marL="0" indent="0">
              <a:buNone/>
            </a:pPr>
            <a:r>
              <a:rPr lang="lt-LT" sz="1600" dirty="0">
                <a:latin typeface="Arial Black" pitchFamily="34" charset="0"/>
              </a:rPr>
              <a:t> </a:t>
            </a:r>
            <a:r>
              <a:rPr lang="lt-LT" sz="1600" dirty="0" smtClean="0">
                <a:latin typeface="Arial Black" pitchFamily="34" charset="0"/>
              </a:rPr>
              <a:t>                                            </a:t>
            </a:r>
            <a:endParaRPr lang="en-US" sz="1600" dirty="0">
              <a:latin typeface="Arial Black" pitchFamily="34" charset="0"/>
            </a:endParaRPr>
          </a:p>
        </p:txBody>
      </p:sp>
      <p:pic>
        <p:nvPicPr>
          <p:cNvPr id="6146" name="Picture 2" descr="C:\Users\182320140507\Downloads\IMG_20190417_093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5" y="1766438"/>
            <a:ext cx="42244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82320140507\Downloads\IMG_20190417_094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22446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6781" y="5301208"/>
            <a:ext cx="3367910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lt-LT" dirty="0">
                <a:latin typeface="Arial Black" pitchFamily="34" charset="0"/>
              </a:rPr>
              <a:t>RŪŠIUOJA MAKARONUS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08070" y="5301208"/>
            <a:ext cx="3240360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lt-LT" dirty="0">
                <a:latin typeface="Arial Black" pitchFamily="34" charset="0"/>
              </a:rPr>
              <a:t>PILSTO MAKARONUS </a:t>
            </a:r>
            <a:r>
              <a:rPr lang="lt-LT" dirty="0" smtClean="0">
                <a:latin typeface="Arial Black" pitchFamily="34" charset="0"/>
              </a:rPr>
              <a:t>Į    PUODELIUS</a:t>
            </a:r>
            <a:endParaRPr lang="lt-LT" dirty="0">
              <a:latin typeface="Arial Black" pitchFamily="34" charset="0"/>
            </a:endParaRPr>
          </a:p>
          <a:p>
            <a:r>
              <a:rPr lang="lt-LT" dirty="0">
                <a:latin typeface="Arial Black" pitchFamily="34" charset="0"/>
              </a:rPr>
              <a:t>                                                                    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91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lt-LT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lt-L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2000" dirty="0" smtClean="0">
                <a:solidFill>
                  <a:schemeClr val="accent1">
                    <a:lumMod val="75000"/>
                  </a:schemeClr>
                </a:solidFill>
              </a:rPr>
              <a:t>TYRINĖJA IR SUSIPAŽĮSTA SU VANDENS SAVYBĖMIS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8458"/>
            <a:ext cx="8352928" cy="4685368"/>
          </a:xfrm>
        </p:spPr>
        <p:txBody>
          <a:bodyPr>
            <a:normAutofit fontScale="85000" lnSpcReduction="20000"/>
          </a:bodyPr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pPr marL="0" indent="0">
              <a:buNone/>
            </a:pPr>
            <a:endParaRPr lang="lt-LT" sz="16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lt-LT" sz="1600" dirty="0" smtClean="0">
                <a:latin typeface="Arial Black" pitchFamily="34" charset="0"/>
              </a:rPr>
              <a:t>           </a:t>
            </a:r>
          </a:p>
          <a:p>
            <a:pPr marL="0" indent="0">
              <a:buNone/>
            </a:pPr>
            <a:endParaRPr lang="lt-LT" sz="1600" dirty="0">
              <a:latin typeface="Arial Black" pitchFamily="34" charset="0"/>
            </a:endParaRPr>
          </a:p>
          <a:p>
            <a:pPr marL="0" indent="0">
              <a:buNone/>
            </a:pPr>
            <a:endParaRPr lang="lt-LT" sz="1600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lt-LT" sz="1600" dirty="0">
              <a:latin typeface="Arial Black" pitchFamily="34" charset="0"/>
            </a:endParaRPr>
          </a:p>
          <a:p>
            <a:pPr marL="0" indent="0">
              <a:buNone/>
            </a:pPr>
            <a:endParaRPr lang="lt-LT" sz="1600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lt-LT" sz="18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lt-LT" sz="1800" dirty="0">
                <a:latin typeface="Arial Black" pitchFamily="34" charset="0"/>
              </a:rPr>
              <a:t> </a:t>
            </a:r>
            <a:r>
              <a:rPr lang="lt-LT" sz="1800" dirty="0" smtClean="0">
                <a:latin typeface="Arial Black" pitchFamily="34" charset="0"/>
              </a:rPr>
              <a:t>                                                                                 </a:t>
            </a:r>
          </a:p>
          <a:p>
            <a:pPr marL="0" indent="0">
              <a:buNone/>
            </a:pPr>
            <a:r>
              <a:rPr lang="lt-LT" sz="1800" dirty="0">
                <a:latin typeface="Arial Black" pitchFamily="34" charset="0"/>
              </a:rPr>
              <a:t> </a:t>
            </a:r>
            <a:r>
              <a:rPr lang="lt-LT" sz="1800" dirty="0" smtClean="0">
                <a:latin typeface="Arial Black" pitchFamily="34" charset="0"/>
              </a:rPr>
              <a:t>                                                                                </a:t>
            </a:r>
          </a:p>
          <a:p>
            <a:pPr marL="0" indent="0">
              <a:buNone/>
            </a:pPr>
            <a:endParaRPr lang="lt-LT" sz="1600" dirty="0">
              <a:latin typeface="Arial Black" pitchFamily="34" charset="0"/>
            </a:endParaRPr>
          </a:p>
          <a:p>
            <a:pPr marL="0" indent="0">
              <a:buNone/>
            </a:pPr>
            <a:endParaRPr lang="en-US" sz="1600" dirty="0">
              <a:latin typeface="Arial Black" pitchFamily="34" charset="0"/>
            </a:endParaRPr>
          </a:p>
        </p:txBody>
      </p:sp>
      <p:pic>
        <p:nvPicPr>
          <p:cNvPr id="4098" name="Picture 2" descr="C:\Users\182320140507\Pictures\New folder (4)\20190424_10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286" y="2384638"/>
            <a:ext cx="4113620" cy="231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82320140507\Pictures\New folder (4)\20190424_100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3931" y="2391785"/>
            <a:ext cx="4058134" cy="228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82320140507\Pictures\New folder (4)\Kaip skleidžiasi gėlytė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7599" y="2713826"/>
            <a:ext cx="4077417" cy="229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1293" y="5722161"/>
            <a:ext cx="3338991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lt-LT" dirty="0">
                <a:latin typeface="Arial Black" pitchFamily="34" charset="0"/>
              </a:rPr>
              <a:t>SEMIA IR PILA VANDENĮ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55678" y="4855969"/>
            <a:ext cx="2604754" cy="1200329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lt-LT" dirty="0">
                <a:latin typeface="Arial Black" pitchFamily="34" charset="0"/>
              </a:rPr>
              <a:t>BANDYMAS </a:t>
            </a:r>
            <a:r>
              <a:rPr lang="lt-LT" dirty="0" smtClean="0">
                <a:latin typeface="Arial Black" pitchFamily="34" charset="0"/>
              </a:rPr>
              <a:t>„</a:t>
            </a:r>
            <a:r>
              <a:rPr lang="lt-LT" dirty="0">
                <a:latin typeface="Arial Black" pitchFamily="34" charset="0"/>
              </a:rPr>
              <a:t>KAIP SKLEIDŽIASI </a:t>
            </a:r>
            <a:r>
              <a:rPr lang="lt-LT" dirty="0" smtClean="0">
                <a:latin typeface="Arial Black" pitchFamily="34" charset="0"/>
              </a:rPr>
              <a:t>GĖLĖ“</a:t>
            </a:r>
            <a:endParaRPr lang="lt-LT" dirty="0">
              <a:latin typeface="Arial Black" pitchFamily="34" charset="0"/>
            </a:endParaRPr>
          </a:p>
          <a:p>
            <a:r>
              <a:rPr lang="lt-LT" dirty="0">
                <a:latin typeface="Arial Black" pitchFamily="34" charset="0"/>
              </a:rPr>
              <a:t>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660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769</TotalTime>
  <Words>242</Words>
  <Application>Microsoft Office PowerPoint</Application>
  <PresentationFormat>On-screen Show (4:3)</PresentationFormat>
  <Paragraphs>109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Kauno lopšelis-darželis „Tukas“ LINKSMI ŽAIDIMAI SENSORINĖJE DĖŽĖJE (STEAM ELEMENTŲ TAIKYMAS 2 METŲ AMŽIAUS VAIKŲ GRUPĖJE)</vt:lpstr>
      <vt:lpstr>TIKSLAS:</vt:lpstr>
      <vt:lpstr> UŽDAVINIAI</vt:lpstr>
      <vt:lpstr>PRIEMONĖS</vt:lpstr>
      <vt:lpstr>ŽAIDIMAI SU RYŽIAIS</vt:lpstr>
      <vt:lpstr>TYRINĖJA RYŽIUS</vt:lpstr>
      <vt:lpstr>ŽAIDIMAI SU RYŽIAIS</vt:lpstr>
      <vt:lpstr>ŽAIDIMAI SU MAKARONAIS</vt:lpstr>
      <vt:lpstr>  TYRINĖJA IR SUSIPAŽĮSTA SU VANDENS SAVYBĖMIS</vt:lpstr>
      <vt:lpstr>SKUTIMOSI PUTŲ NAUDOJIMAS</vt:lpstr>
      <vt:lpstr>KO VAIKAI IŠMOKO?</vt:lpstr>
      <vt:lpstr>PABAIGA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Linksmi žaidimai sensorinėje dėžėje</dc:title>
  <dc:creator>182320140507</dc:creator>
  <cp:lastModifiedBy>182320140507</cp:lastModifiedBy>
  <cp:revision>32</cp:revision>
  <dcterms:created xsi:type="dcterms:W3CDTF">2019-11-01T20:31:44Z</dcterms:created>
  <dcterms:modified xsi:type="dcterms:W3CDTF">2019-11-14T05:38:45Z</dcterms:modified>
</cp:coreProperties>
</file>